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C24A"/>
    <a:srgbClr val="DDE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3E3C14-A3B2-42F1-94E9-5E03D65A067C}" type="datetimeFigureOut">
              <a:rPr lang="en-GB" smtClean="0"/>
              <a:t>08/08/2018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3765091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3E3C14-A3B2-42F1-94E9-5E03D65A067C}" type="datetimeFigureOut">
              <a:rPr lang="en-GB" smtClean="0"/>
              <a:t>08/08/2018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232056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3E3C14-A3B2-42F1-94E9-5E03D65A067C}" type="datetimeFigureOut">
              <a:rPr lang="en-GB" smtClean="0"/>
              <a:t>08/08/2018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358414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3E3C14-A3B2-42F1-94E9-5E03D65A067C}" type="datetimeFigureOut">
              <a:rPr lang="en-GB" smtClean="0"/>
              <a:t>08/08/2018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18119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3E3C14-A3B2-42F1-94E9-5E03D65A067C}" type="datetimeFigureOut">
              <a:rPr lang="en-GB" smtClean="0"/>
              <a:t>08/08/2018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79587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3E3C14-A3B2-42F1-94E9-5E03D65A067C}" type="datetimeFigureOut">
              <a:rPr lang="en-GB" smtClean="0"/>
              <a:t>08/08/2018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331080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3E3C14-A3B2-42F1-94E9-5E03D65A067C}" type="datetimeFigureOut">
              <a:rPr lang="en-GB" smtClean="0"/>
              <a:t>08/08/2018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76710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3E3C14-A3B2-42F1-94E9-5E03D65A067C}" type="datetimeFigureOut">
              <a:rPr lang="en-GB" smtClean="0"/>
              <a:t>08/08/2018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129565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E3C14-A3B2-42F1-94E9-5E03D65A067C}" type="datetimeFigureOut">
              <a:rPr lang="en-GB" smtClean="0"/>
              <a:t>08/08/2018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295803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3E3C14-A3B2-42F1-94E9-5E03D65A067C}" type="datetimeFigureOut">
              <a:rPr lang="en-GB" smtClean="0"/>
              <a:t>08/08/2018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372043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3E3C14-A3B2-42F1-94E9-5E03D65A067C}" type="datetimeFigureOut">
              <a:rPr lang="en-GB" smtClean="0"/>
              <a:t>08/08/2018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D3649B-4ECC-4F74-AA34-8A04B6139995}" type="slidenum">
              <a:rPr lang="en-GB" smtClean="0"/>
              <a:t>‹#›</a:t>
            </a:fld>
            <a:endParaRPr lang="en-GB"/>
          </a:p>
        </p:txBody>
      </p:sp>
    </p:spTree>
    <p:extLst>
      <p:ext uri="{BB962C8B-B14F-4D97-AF65-F5344CB8AC3E}">
        <p14:creationId xmlns:p14="http://schemas.microsoft.com/office/powerpoint/2010/main" val="212980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E3C14-A3B2-42F1-94E9-5E03D65A067C}" type="datetimeFigureOut">
              <a:rPr lang="en-GB" smtClean="0"/>
              <a:t>08/08/2018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3649B-4ECC-4F74-AA34-8A04B6139995}" type="slidenum">
              <a:rPr lang="en-GB" smtClean="0"/>
              <a:t>‹#›</a:t>
            </a:fld>
            <a:endParaRPr lang="en-GB"/>
          </a:p>
        </p:txBody>
      </p:sp>
    </p:spTree>
    <p:extLst>
      <p:ext uri="{BB962C8B-B14F-4D97-AF65-F5344CB8AC3E}">
        <p14:creationId xmlns:p14="http://schemas.microsoft.com/office/powerpoint/2010/main" val="23378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90969">
            <a:off x="10482" y="863318"/>
            <a:ext cx="2311920" cy="11785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722032"/>
            <a:ext cx="1273546" cy="12638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2637" y="260648"/>
            <a:ext cx="1943860" cy="19438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21" y="2078981"/>
            <a:ext cx="3148362" cy="130984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120" y="1049682"/>
            <a:ext cx="2293499" cy="9356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2072727"/>
            <a:ext cx="2160240" cy="113732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0948" y="1985930"/>
            <a:ext cx="2016224" cy="199291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368" y="3388826"/>
            <a:ext cx="1654120" cy="165412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3134" y="3542317"/>
            <a:ext cx="1803979" cy="896317"/>
          </a:xfrm>
          <a:prstGeom prst="rect">
            <a:avLst/>
          </a:prstGeom>
        </p:spPr>
      </p:pic>
    </p:spTree>
    <p:extLst>
      <p:ext uri="{BB962C8B-B14F-4D97-AF65-F5344CB8AC3E}">
        <p14:creationId xmlns:p14="http://schemas.microsoft.com/office/powerpoint/2010/main" val="65158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68560" y="-160561"/>
            <a:ext cx="9721080" cy="7290810"/>
          </a:xfrm>
          <a:prstGeom prst="rect">
            <a:avLst/>
          </a:prstGeom>
        </p:spPr>
      </p:pic>
    </p:spTree>
    <p:extLst>
      <p:ext uri="{BB962C8B-B14F-4D97-AF65-F5344CB8AC3E}">
        <p14:creationId xmlns:p14="http://schemas.microsoft.com/office/powerpoint/2010/main" val="16216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90" t="7821" r="6881" b="3827"/>
          <a:stretch/>
        </p:blipFill>
        <p:spPr>
          <a:xfrm>
            <a:off x="3648223" y="2835306"/>
            <a:ext cx="5495777" cy="402269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9417" cy="3703782"/>
          </a:xfrm>
          <a:prstGeom prst="rect">
            <a:avLst/>
          </a:prstGeom>
        </p:spPr>
      </p:pic>
      <p:sp>
        <p:nvSpPr>
          <p:cNvPr id="6" name="TextBox 5"/>
          <p:cNvSpPr txBox="1"/>
          <p:nvPr/>
        </p:nvSpPr>
        <p:spPr>
          <a:xfrm>
            <a:off x="5545684" y="508030"/>
            <a:ext cx="2087431" cy="369332"/>
          </a:xfrm>
          <a:prstGeom prst="rect">
            <a:avLst/>
          </a:prstGeom>
          <a:noFill/>
        </p:spPr>
        <p:txBody>
          <a:bodyPr wrap="none" rtlCol="0">
            <a:spAutoFit/>
          </a:bodyPr>
          <a:lstStyle/>
          <a:p>
            <a:r>
              <a:rPr lang="en-GB" dirty="0" smtClean="0"/>
              <a:t>VOTES FOR WOMEN</a:t>
            </a:r>
            <a:endParaRPr lang="en-GB" dirty="0"/>
          </a:p>
        </p:txBody>
      </p:sp>
      <p:sp>
        <p:nvSpPr>
          <p:cNvPr id="7" name="TextBox 6"/>
          <p:cNvSpPr txBox="1"/>
          <p:nvPr/>
        </p:nvSpPr>
        <p:spPr>
          <a:xfrm>
            <a:off x="1066344" y="5805264"/>
            <a:ext cx="2091342" cy="369332"/>
          </a:xfrm>
          <a:prstGeom prst="rect">
            <a:avLst/>
          </a:prstGeom>
          <a:noFill/>
        </p:spPr>
        <p:txBody>
          <a:bodyPr wrap="none" rtlCol="0">
            <a:spAutoFit/>
          </a:bodyPr>
          <a:lstStyle/>
          <a:p>
            <a:r>
              <a:rPr lang="en-GB" dirty="0" smtClean="0"/>
              <a:t>PLAY NOT TESTS 4P1</a:t>
            </a:r>
            <a:endParaRPr lang="en-GB" dirty="0"/>
          </a:p>
        </p:txBody>
      </p:sp>
    </p:spTree>
    <p:extLst>
      <p:ext uri="{BB962C8B-B14F-4D97-AF65-F5344CB8AC3E}">
        <p14:creationId xmlns:p14="http://schemas.microsoft.com/office/powerpoint/2010/main" val="330221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179062" y="1121288"/>
            <a:ext cx="5760640" cy="4320480"/>
          </a:xfrm>
          <a:prstGeom prst="bevel">
            <a:avLst/>
          </a:prstGeom>
          <a:solidFill>
            <a:srgbClr val="DDEC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918" r="6514"/>
          <a:stretch/>
        </p:blipFill>
        <p:spPr>
          <a:xfrm>
            <a:off x="1911927" y="1844824"/>
            <a:ext cx="4294910" cy="2736862"/>
          </a:xfrm>
          <a:prstGeom prst="rect">
            <a:avLst/>
          </a:prstGeom>
        </p:spPr>
      </p:pic>
    </p:spTree>
    <p:extLst>
      <p:ext uri="{BB962C8B-B14F-4D97-AF65-F5344CB8AC3E}">
        <p14:creationId xmlns:p14="http://schemas.microsoft.com/office/powerpoint/2010/main" val="3053645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3835" r="11036"/>
          <a:stretch/>
        </p:blipFill>
        <p:spPr>
          <a:xfrm>
            <a:off x="3311236" y="908721"/>
            <a:ext cx="3754582" cy="4533352"/>
          </a:xfrm>
          <a:prstGeom prst="rect">
            <a:avLst/>
          </a:prstGeom>
        </p:spPr>
      </p:pic>
    </p:spTree>
    <p:extLst>
      <p:ext uri="{BB962C8B-B14F-4D97-AF65-F5344CB8AC3E}">
        <p14:creationId xmlns:p14="http://schemas.microsoft.com/office/powerpoint/2010/main" val="354465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95536" y="476672"/>
            <a:ext cx="8640960" cy="6120680"/>
          </a:xfrm>
          <a:prstGeom prst="bevel">
            <a:avLst/>
          </a:prstGeom>
          <a:solidFill>
            <a:srgbClr val="B9C2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"An understanding of human biology tells us that young children need movement and free play to ensure the best developmental outcomes.  Testing that focuses on literacy and numeracy skills puts adult attention in the wrong place.  It generates data that distracts us, inevitably shaping what we adults think early years education should be about.  The evidence tells us that what young children need is play, play and more play.  Let's create an education system that gives them that.  That's how we help Scotland to become best place in the world to grow up."</a:t>
            </a:r>
          </a:p>
        </p:txBody>
      </p:sp>
    </p:spTree>
    <p:extLst>
      <p:ext uri="{BB962C8B-B14F-4D97-AF65-F5344CB8AC3E}">
        <p14:creationId xmlns:p14="http://schemas.microsoft.com/office/powerpoint/2010/main" val="1740522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5655</TotalTime>
  <Words>30</Words>
  <Application>Microsoft Office PowerPoint</Application>
  <PresentationFormat>On-screen Show (4:3)</PresentationFormat>
  <Paragraphs>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2018-08-08T17:26:17Z</dcterms:created>
  <dcterms:modified xsi:type="dcterms:W3CDTF">2018-08-12T15:41:28Z</dcterms:modified>
</cp:coreProperties>
</file>